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png" ContentType="image/png"/>
  <Override PartName="/ppt/media/image4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c8d7e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Click to edit the title text formatОбразец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Calibri"/>
              </a:rPr>
              <a:t>17/05/13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7B854091-8EF6-4B11-BF0D-396AAF6887D6}" type="slidenum">
              <a:rPr lang="en-GB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c8d7e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Click to edit the title text formatОбразец заголовка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Seventh Outline LevelОбразец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Calibri"/>
              </a:rPr>
              <a:t>17/05/13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D6FD6EBA-698F-4928-B25B-7F6D9584793E}" type="slidenum">
              <a:rPr lang="en-GB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857160" y="21420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Times New Roman"/>
              </a:rPr>
              <a:t>LIDAR</a:t>
            </a:r>
            <a:endParaRPr/>
          </a:p>
        </p:txBody>
      </p:sp>
      <p:pic>
        <p:nvPicPr>
          <p:cNvPr descr="" id="75" name="Рисунок 3"/>
          <p:cNvPicPr/>
          <p:nvPr/>
        </p:nvPicPr>
        <p:blipFill>
          <a:blip r:embed="rId1"/>
          <a:stretch>
            <a:fillRect/>
          </a:stretch>
        </p:blipFill>
        <p:spPr>
          <a:xfrm>
            <a:off x="1928880" y="1571760"/>
            <a:ext cx="5767560" cy="479448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Times New Roman"/>
              </a:rPr>
              <a:t>Общий вид устройства</a:t>
            </a:r>
            <a:endParaRPr/>
          </a:p>
        </p:txBody>
      </p:sp>
      <p:pic>
        <p:nvPicPr>
          <p:cNvPr descr="" id="77" name="Содержимое 3"/>
          <p:cNvPicPr/>
          <p:nvPr/>
        </p:nvPicPr>
        <p:blipFill>
          <a:blip r:embed="rId1"/>
          <a:stretch>
            <a:fillRect/>
          </a:stretch>
        </p:blipFill>
        <p:spPr>
          <a:xfrm>
            <a:off x="214200" y="1785960"/>
            <a:ext cx="6034320" cy="4525560"/>
          </a:xfrm>
          <a:prstGeom prst="rect">
            <a:avLst/>
          </a:prstGeom>
        </p:spPr>
      </p:pic>
      <p:sp>
        <p:nvSpPr>
          <p:cNvPr id="78" name="CustomShape 2"/>
          <p:cNvSpPr/>
          <p:nvPr/>
        </p:nvSpPr>
        <p:spPr>
          <a:xfrm>
            <a:off x="6500880" y="2143080"/>
            <a:ext cx="2642760" cy="2224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AutoNum type="arabicParenR"/>
            </a:pPr>
            <a:r>
              <a:rPr lang="en-GB" sz="2000">
                <a:solidFill>
                  <a:srgbClr val="000000"/>
                </a:solidFill>
                <a:latin typeface="Times New Roman"/>
              </a:rPr>
              <a:t>Батарея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arenR"/>
            </a:pPr>
            <a:r>
              <a:rPr lang="en-GB" sz="2000">
                <a:solidFill>
                  <a:srgbClr val="000000"/>
                </a:solidFill>
                <a:latin typeface="Times New Roman"/>
              </a:rPr>
              <a:t>Отладочная плата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arenR"/>
            </a:pPr>
            <a:r>
              <a:rPr lang="en-GB" sz="2000">
                <a:solidFill>
                  <a:srgbClr val="000000"/>
                </a:solidFill>
                <a:latin typeface="Times New Roman"/>
              </a:rPr>
              <a:t>Bluetooth-модуль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arenR"/>
            </a:pPr>
            <a:r>
              <a:rPr lang="en-GB" sz="2000">
                <a:solidFill>
                  <a:srgbClr val="000000"/>
                </a:solidFill>
                <a:latin typeface="Times New Roman"/>
              </a:rPr>
              <a:t>Дальномер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arenR"/>
            </a:pPr>
            <a:r>
              <a:rPr lang="en-GB" sz="2000">
                <a:solidFill>
                  <a:srgbClr val="000000"/>
                </a:solidFill>
                <a:latin typeface="Times New Roman"/>
              </a:rPr>
              <a:t>Плата управления</a:t>
            </a:r>
            <a:endParaRPr/>
          </a:p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GB" sz="2000">
                <a:solidFill>
                  <a:srgbClr val="000000"/>
                </a:solidFill>
                <a:latin typeface="Times New Roman"/>
              </a:rPr>
              <a:t>двигателем</a:t>
            </a:r>
            <a:endParaRPr/>
          </a:p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  <a:latin typeface="Times New Roman"/>
              </a:rPr>
              <a:t>6) Двигатель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Times New Roman"/>
              </a:rPr>
              <a:t>Описание дальномера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GP2Y0A02YK0F – датчик расстояние, состоящий из интегрированного PSD(позиционно-чувствительный детектор), IRED(инфракрасный излучающий диод) и схемы обработки сигналов.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Разнообразные отражающие свойства объектов, температура среды и продолжительность работы не влияют на измерение из-за применения метода триангуляции.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Устройство выводит напряжение, соответствующее дальности обнаружения объекта. Таким образом, датчик может быть использован в качестве датчика приблежения.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 sz="4800">
                <a:latin typeface="Times New Roman"/>
              </a:rPr>
              <a:t>Триангуляционный дальномер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Times New Roman"/>
              </a:rPr>
              <a:t>Характеристики дальномера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Фирма производителя: SHARP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Модель: GP2Y0A02YK0F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Дальность: 20-150 см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Размер: 29.5х13х21.6 мм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Тип сигнала на выходе: ананалоговый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Макс. сила тока: 33 мА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Рекомендуемое напряжение: 4.5 – 5.5 В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Скорость считывания: 1 измерение в 40 мс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Times New Roman"/>
              </a:rPr>
              <a:t>Схема дальномера</a:t>
            </a:r>
            <a:endParaRPr/>
          </a:p>
        </p:txBody>
      </p:sp>
      <p:pic>
        <p:nvPicPr>
          <p:cNvPr descr="" id="85" name="Содержимое 3"/>
          <p:cNvPicPr/>
          <p:nvPr/>
        </p:nvPicPr>
        <p:blipFill>
          <a:blip r:embed="rId1"/>
          <a:stretch>
            <a:fillRect/>
          </a:stretch>
        </p:blipFill>
        <p:spPr>
          <a:xfrm>
            <a:off x="1210680" y="1600200"/>
            <a:ext cx="6722280" cy="4525560"/>
          </a:xfrm>
          <a:prstGeom prst="rect">
            <a:avLst/>
          </a:prstGeom>
        </p:spPr>
      </p:pic>
      <p:sp>
        <p:nvSpPr>
          <p:cNvPr id="86" name="CustomShape 2"/>
          <p:cNvSpPr/>
          <p:nvPr/>
        </p:nvSpPr>
        <p:spPr>
          <a:xfrm>
            <a:off x="1357200" y="1571760"/>
            <a:ext cx="2071440" cy="5713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Times New Roman"/>
              </a:rPr>
              <a:t>Зависимость расстояния от выдаваемого напряжения</a:t>
            </a:r>
            <a:endParaRPr/>
          </a:p>
        </p:txBody>
      </p:sp>
      <p:pic>
        <p:nvPicPr>
          <p:cNvPr descr="" id="8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553400" y="1600200"/>
            <a:ext cx="6037200" cy="4525560"/>
          </a:xfrm>
          <a:prstGeom prst="rect">
            <a:avLst/>
          </a:prstGeom>
        </p:spPr>
      </p:pic>
      <p:sp>
        <p:nvSpPr>
          <p:cNvPr id="89" name="Line 2"/>
          <p:cNvSpPr/>
          <p:nvPr/>
        </p:nvSpPr>
        <p:spPr>
          <a:xfrm flipV="1">
            <a:off x="2643120" y="3000240"/>
            <a:ext cx="1285920" cy="171432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</p:sp>
      <p:sp>
        <p:nvSpPr>
          <p:cNvPr id="90" name="Line 3"/>
          <p:cNvSpPr/>
          <p:nvPr/>
        </p:nvSpPr>
        <p:spPr>
          <a:xfrm flipH="1">
            <a:off x="3929040" y="2000160"/>
            <a:ext cx="1428480" cy="100008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>
                <a:solidFill>
                  <a:srgbClr val="000000"/>
                </a:solidFill>
                <a:latin typeface="Times New Roman"/>
              </a:rPr>
              <a:t>Алгоритм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1) Запускаем двигатель с периодом вращения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2 с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2) Дальномер проводит измерение каждые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40 мс. 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За 1 оборот происходит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50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измерений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. Т.е. измерение мы производим после каждого поворота платформы с дальномером на </a:t>
            </a:r>
            <a:r>
              <a:rPr b="1" lang="ru-RU" sz="3200">
                <a:solidFill>
                  <a:srgbClr val="000000"/>
                </a:solidFill>
                <a:latin typeface="Times New Roman"/>
              </a:rPr>
              <a:t>7.2 градуса.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3) Зная измеренное расстояние и угол между каждыми измерениями, мы можем в полярных координатах построить эти значения.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